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3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3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3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15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932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02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88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13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9A311-653D-49DC-A4B1-978C990B8DE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B403F-59B1-45F8-B0C8-58105391B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7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295"/>
            <a:ext cx="10515600" cy="60646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de-DE" dirty="0"/>
              <a:t>die Anforderung                            </a:t>
            </a:r>
            <a:r>
              <a:rPr lang="ru-RU" dirty="0" smtClean="0"/>
              <a:t>                 </a:t>
            </a:r>
            <a:r>
              <a:rPr lang="de-DE" dirty="0" smtClean="0"/>
              <a:t>der </a:t>
            </a:r>
            <a:r>
              <a:rPr lang="de-DE" dirty="0"/>
              <a:t>Arbeitnehmer</a:t>
            </a:r>
            <a:endParaRPr lang="ru-RU" dirty="0"/>
          </a:p>
          <a:p>
            <a:pPr algn="just"/>
            <a:r>
              <a:rPr lang="de-DE" dirty="0"/>
              <a:t> ungelernt sein                              </a:t>
            </a:r>
            <a:r>
              <a:rPr lang="ru-RU" dirty="0" smtClean="0"/>
              <a:t>                  </a:t>
            </a:r>
            <a:r>
              <a:rPr lang="de-DE" dirty="0" smtClean="0"/>
              <a:t>die </a:t>
            </a:r>
            <a:r>
              <a:rPr lang="de-DE" dirty="0"/>
              <a:t>abgeschlossene Lehre</a:t>
            </a:r>
            <a:endParaRPr lang="ru-RU" dirty="0"/>
          </a:p>
          <a:p>
            <a:pPr algn="just"/>
            <a:r>
              <a:rPr lang="de-DE" dirty="0"/>
              <a:t>sich bewerben                               </a:t>
            </a:r>
            <a:r>
              <a:rPr lang="ru-RU" dirty="0" smtClean="0"/>
              <a:t>                  </a:t>
            </a:r>
            <a:r>
              <a:rPr lang="de-DE" dirty="0" smtClean="0"/>
              <a:t>das </a:t>
            </a:r>
            <a:r>
              <a:rPr lang="de-DE" dirty="0"/>
              <a:t>Stellenangebot</a:t>
            </a:r>
            <a:endParaRPr lang="ru-RU" dirty="0"/>
          </a:p>
          <a:p>
            <a:pPr algn="just"/>
            <a:r>
              <a:rPr lang="de-DE" dirty="0"/>
              <a:t> das Werbeplakat                          </a:t>
            </a:r>
            <a:r>
              <a:rPr lang="ru-RU" dirty="0" smtClean="0"/>
              <a:t>                 </a:t>
            </a:r>
            <a:r>
              <a:rPr lang="de-DE" dirty="0" smtClean="0"/>
              <a:t>das </a:t>
            </a:r>
            <a:r>
              <a:rPr lang="de-DE" dirty="0"/>
              <a:t>Unternehmen</a:t>
            </a:r>
            <a:endParaRPr lang="ru-RU" dirty="0"/>
          </a:p>
          <a:p>
            <a:pPr algn="just"/>
            <a:r>
              <a:rPr lang="de-DE" dirty="0"/>
              <a:t> der Arbeitgeber                           </a:t>
            </a:r>
            <a:r>
              <a:rPr lang="ru-RU" dirty="0" smtClean="0"/>
              <a:t>                 </a:t>
            </a:r>
            <a:r>
              <a:rPr lang="de-DE" dirty="0" smtClean="0"/>
              <a:t> </a:t>
            </a:r>
            <a:r>
              <a:rPr lang="de-DE" dirty="0"/>
              <a:t>entsprechen (Dat.)</a:t>
            </a:r>
            <a:endParaRPr lang="ru-RU" dirty="0"/>
          </a:p>
          <a:p>
            <a:pPr algn="just"/>
            <a:r>
              <a:rPr lang="de-DE" dirty="0"/>
              <a:t> erreichen (Akk.)                           </a:t>
            </a:r>
            <a:r>
              <a:rPr lang="ru-RU" dirty="0" smtClean="0"/>
              <a:t>                 </a:t>
            </a:r>
            <a:r>
              <a:rPr lang="ru-RU" dirty="0" smtClean="0"/>
              <a:t> </a:t>
            </a:r>
            <a:r>
              <a:rPr lang="de-DE" dirty="0" smtClean="0"/>
              <a:t>sich </a:t>
            </a:r>
            <a:r>
              <a:rPr lang="de-DE" dirty="0"/>
              <a:t>informie­ren über</a:t>
            </a:r>
            <a:endParaRPr lang="ru-RU" dirty="0"/>
          </a:p>
          <a:p>
            <a:pPr algn="just"/>
            <a:r>
              <a:rPr lang="de-DE" dirty="0"/>
              <a:t> sich interessieren für                 </a:t>
            </a:r>
            <a:r>
              <a:rPr lang="de-DE" dirty="0" smtClean="0"/>
              <a:t> </a:t>
            </a:r>
            <a:r>
              <a:rPr lang="ru-RU" dirty="0" smtClean="0"/>
              <a:t>                  </a:t>
            </a:r>
            <a:r>
              <a:rPr lang="de-DE" dirty="0" smtClean="0"/>
              <a:t>sich </a:t>
            </a:r>
            <a:r>
              <a:rPr lang="de-DE" dirty="0"/>
              <a:t>freuen über(Akk.)</a:t>
            </a:r>
            <a:endParaRPr lang="ru-RU" dirty="0"/>
          </a:p>
          <a:p>
            <a:pPr algn="just"/>
            <a:r>
              <a:rPr lang="de-DE" dirty="0"/>
              <a:t> teilnehmen an (Akk.)                 </a:t>
            </a:r>
            <a:r>
              <a:rPr lang="ru-RU" dirty="0" smtClean="0"/>
              <a:t>                  </a:t>
            </a:r>
            <a:r>
              <a:rPr lang="de-DE" dirty="0" smtClean="0"/>
              <a:t> sich </a:t>
            </a:r>
            <a:r>
              <a:rPr lang="de-DE" dirty="0"/>
              <a:t>erinnern an (Akk.)</a:t>
            </a:r>
            <a:endParaRPr lang="ru-RU" dirty="0"/>
          </a:p>
          <a:p>
            <a:pPr algn="just"/>
            <a:r>
              <a:rPr lang="de-DE" dirty="0"/>
              <a:t>gehren zu (Dat.)                          </a:t>
            </a:r>
            <a:r>
              <a:rPr lang="ru-RU" dirty="0" smtClean="0"/>
              <a:t>                   </a:t>
            </a:r>
            <a:r>
              <a:rPr lang="ru-RU" dirty="0"/>
              <a:t> </a:t>
            </a:r>
            <a:r>
              <a:rPr lang="de-DE" dirty="0" smtClean="0"/>
              <a:t>denken </a:t>
            </a:r>
            <a:r>
              <a:rPr lang="de-DE" dirty="0"/>
              <a:t>an (Akk.)</a:t>
            </a:r>
            <a:endParaRPr lang="ru-RU" dirty="0"/>
          </a:p>
          <a:p>
            <a:pPr algn="just"/>
            <a:r>
              <a:rPr lang="de-DE" dirty="0"/>
              <a:t> Der Berufszweig                        </a:t>
            </a:r>
            <a:r>
              <a:rPr lang="ru-RU" dirty="0" smtClean="0"/>
              <a:t>                    </a:t>
            </a:r>
            <a:r>
              <a:rPr lang="de-DE" dirty="0" smtClean="0"/>
              <a:t> </a:t>
            </a:r>
            <a:r>
              <a:rPr lang="de-DE" dirty="0"/>
              <a:t>wachsen</a:t>
            </a:r>
            <a:endParaRPr lang="ru-RU" dirty="0"/>
          </a:p>
          <a:p>
            <a:pPr algn="just"/>
            <a:r>
              <a:rPr lang="de-DE" dirty="0"/>
              <a:t>sorgen für (</a:t>
            </a:r>
            <a:r>
              <a:rPr lang="de-DE" dirty="0" err="1"/>
              <a:t>Akk</a:t>
            </a:r>
            <a:r>
              <a:rPr lang="de-DE" dirty="0"/>
              <a:t>)                          </a:t>
            </a:r>
            <a:r>
              <a:rPr lang="ru-RU" dirty="0" smtClean="0"/>
              <a:t>                   </a:t>
            </a:r>
            <a:r>
              <a:rPr lang="de-DE" dirty="0" smtClean="0"/>
              <a:t> </a:t>
            </a:r>
            <a:r>
              <a:rPr lang="de-DE" dirty="0"/>
              <a:t>die Fachleute</a:t>
            </a:r>
            <a:endParaRPr lang="ru-RU" dirty="0"/>
          </a:p>
          <a:p>
            <a:pPr algn="just"/>
            <a:r>
              <a:rPr lang="de-DE" dirty="0"/>
              <a:t> die Berufswelt                            </a:t>
            </a:r>
            <a:r>
              <a:rPr lang="ru-RU" dirty="0" smtClean="0"/>
              <a:t>                   </a:t>
            </a:r>
            <a:r>
              <a:rPr lang="de-DE" dirty="0" smtClean="0"/>
              <a:t> </a:t>
            </a:r>
            <a:r>
              <a:rPr lang="de-DE" dirty="0"/>
              <a:t>bevorzugen</a:t>
            </a:r>
            <a:endParaRPr lang="ru-RU" dirty="0"/>
          </a:p>
          <a:p>
            <a:pPr algn="just"/>
            <a:r>
              <a:rPr lang="de-DE" dirty="0"/>
              <a:t>träumen von                                 </a:t>
            </a:r>
            <a:r>
              <a:rPr lang="ru-RU" dirty="0" smtClean="0"/>
              <a:t>                  </a:t>
            </a:r>
            <a:r>
              <a:rPr lang="de-DE" dirty="0" smtClean="0"/>
              <a:t> </a:t>
            </a:r>
            <a:r>
              <a:rPr lang="de-DE" dirty="0"/>
              <a:t>warten auf</a:t>
            </a:r>
            <a:endParaRPr lang="ru-RU" dirty="0"/>
          </a:p>
          <a:p>
            <a:pPr algn="just"/>
            <a:r>
              <a:rPr lang="de-DE" dirty="0"/>
              <a:t>denken an                                      </a:t>
            </a:r>
            <a:r>
              <a:rPr lang="ru-RU" dirty="0" smtClean="0"/>
              <a:t>                  </a:t>
            </a:r>
            <a:r>
              <a:rPr lang="de-DE" dirty="0" smtClean="0"/>
              <a:t>sprechen </a:t>
            </a:r>
            <a:r>
              <a:rPr lang="de-DE" dirty="0"/>
              <a:t>über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3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44379"/>
            <a:ext cx="11806990" cy="6569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175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79" y="365125"/>
            <a:ext cx="11209421" cy="1325563"/>
          </a:xfrm>
        </p:spPr>
        <p:txBody>
          <a:bodyPr>
            <a:normAutofit/>
          </a:bodyPr>
          <a:lstStyle/>
          <a:p>
            <a:r>
              <a:rPr lang="de-DE" sz="3200" b="1" dirty="0" smtClean="0"/>
              <a:t>“Wovon” oder “von wem”, “woran” oder “an wen” und so weiter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_______________ </a:t>
            </a:r>
            <a:r>
              <a:rPr lang="de-DE" dirty="0"/>
              <a:t>ist im Text die Rede?</a:t>
            </a:r>
            <a:endParaRPr lang="ru-RU" dirty="0"/>
          </a:p>
          <a:p>
            <a:r>
              <a:rPr lang="de-DE" dirty="0"/>
              <a:t>_ Von Silke, ihrer Klassenlehrerin, ihren Klassenkameraden.</a:t>
            </a:r>
            <a:endParaRPr lang="ru-RU" dirty="0"/>
          </a:p>
          <a:p>
            <a:r>
              <a:rPr lang="de-DE" dirty="0"/>
              <a:t>_______________ ist im Text die Rede?</a:t>
            </a:r>
            <a:endParaRPr lang="ru-RU" dirty="0"/>
          </a:p>
          <a:p>
            <a:r>
              <a:rPr lang="de-DE" dirty="0"/>
              <a:t>_ Von Silkes Abschied von der Schule.</a:t>
            </a:r>
            <a:endParaRPr lang="ru-RU" dirty="0"/>
          </a:p>
          <a:p>
            <a:r>
              <a:rPr lang="de-DE" dirty="0"/>
              <a:t>_______________ dachte sie an diesem Tag?</a:t>
            </a:r>
            <a:endParaRPr lang="ru-RU" dirty="0"/>
          </a:p>
          <a:p>
            <a:r>
              <a:rPr lang="de-DE" dirty="0"/>
              <a:t>_ An ihre künftige Lehre beim Vater.</a:t>
            </a:r>
            <a:endParaRPr lang="ru-RU" dirty="0"/>
          </a:p>
          <a:p>
            <a:r>
              <a:rPr lang="de-DE" dirty="0"/>
              <a:t>_______________ hatte sie an diesem Tag keine Zeit?</a:t>
            </a:r>
            <a:endParaRPr lang="ru-RU" dirty="0"/>
          </a:p>
          <a:p>
            <a:r>
              <a:rPr lang="de-DE" dirty="0"/>
              <a:t>_ Für ihre Mitschüler.</a:t>
            </a:r>
            <a:endParaRPr lang="ru-RU" dirty="0"/>
          </a:p>
          <a:p>
            <a:r>
              <a:rPr lang="de-DE" dirty="0"/>
              <a:t>_______________ Darüber, dass ihr die Arbeit beim Vater schon bekannt war, dass jetzt der sorglose Teil des Lebens kommen wird.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33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190</Words>
  <Application>Microsoft Office PowerPoint</Application>
  <PresentationFormat>Широкоэкранный</PresentationFormat>
  <Paragraphs>24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“Wovon” oder “von wem”, “woran” oder “an wen” und so weiter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2017-02-11T10:58:09Z</dcterms:created>
  <dcterms:modified xsi:type="dcterms:W3CDTF">2017-02-12T19:19:47Z</dcterms:modified>
</cp:coreProperties>
</file>